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4" r:id="rId2"/>
    <p:sldId id="272" r:id="rId3"/>
    <p:sldId id="257" r:id="rId4"/>
    <p:sldId id="277" r:id="rId5"/>
    <p:sldId id="289" r:id="rId6"/>
    <p:sldId id="291" r:id="rId7"/>
    <p:sldId id="290" r:id="rId8"/>
    <p:sldId id="298" r:id="rId9"/>
    <p:sldId id="292" r:id="rId10"/>
    <p:sldId id="293" r:id="rId11"/>
    <p:sldId id="299" r:id="rId12"/>
    <p:sldId id="294" r:id="rId13"/>
    <p:sldId id="296" r:id="rId14"/>
    <p:sldId id="295" r:id="rId15"/>
    <p:sldId id="297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9E6"/>
    <a:srgbClr val="E68E9E"/>
    <a:srgbClr val="2F2D2F"/>
    <a:srgbClr val="D7DBE6"/>
    <a:srgbClr val="AFA899"/>
    <a:srgbClr val="CC986C"/>
    <a:srgbClr val="F1E7E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55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96" y="1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3298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C1FE1-4D66-43D8-AC49-D4F20387F94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0D9BA-8288-465B-A7A0-6401D7A91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649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704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922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28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872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863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948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999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0D9BA-8288-465B-A7A0-6401D7A9147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79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8CC9C-6749-4711-8D4C-F3BE6F231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748C8F-708B-4EAB-8B92-11939366D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341714-6BA6-476B-8255-E6F411BED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F714E9-7A4C-4AF4-B2BC-6488A567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50F7F8-B8D7-4390-AB62-21A9D5513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89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423A4-B786-415A-BA65-17653E14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9BD7613-E90D-4F83-90ED-AB2E4EFA7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43AD55-66C5-4AEA-9E04-C66C75B51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532CC7-D799-4172-A312-8B87C4F3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973E7A-478B-47A9-884A-E65E7D1F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DE9608-557F-4DBB-9591-3BA9CC1FB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08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D04373-39BB-4690-A048-4CEBCE6AC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9723CC-423D-4AFE-89EB-0E377F627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41FF75-5C63-406B-9197-42EE7DCBE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22B6F-301A-43A7-A9F2-214A7A095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2605D1-1CD4-469B-8F3D-44C110767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EB4986-9B8A-42E8-9EF6-9710509BE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497111-393A-46C1-A068-647ECB828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5853F7-870A-49FC-9BC1-06809E21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2CF99-6ADA-4E37-A788-4A41B50E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A1E436-AEA3-4D4C-94D0-DECA3019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12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E8CE0-5510-42A9-AECB-8AD7E7B8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2D3A9B-00D8-45FC-8CC2-D944BE45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FE11AF-8CB8-4C15-B2B7-DB590AC5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7BE1A-DCC4-4B7E-883C-F8038FAE4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B84785-C0E6-4746-AE5B-39240FF5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34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79FF7-FD16-4361-88FA-D5C306396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8DF69-3C94-4C57-B09B-0DD086C90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28684A-130A-48A1-B605-454331F0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AB22F-69C9-40EE-876D-9E618DD3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7E7966-556F-4FA1-B1B7-2073CEA8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00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64781-0B8A-4F22-82C8-AB5E93B3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730C85-B5C7-4FCB-AC03-3B5D17B948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F0688B-23B3-4301-9270-7F394B3A2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A74C72-5C4C-478F-A40C-9486F67D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152F-E615-4BC6-8234-8737B823B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7120EE-F40D-4478-B499-157BF69D0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69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F4B9D-ACE1-443A-8251-3A6462C5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CEE55A-A75D-4054-B11C-9CEF08870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F9D5C8-FE94-41A9-885B-1DDB04C7D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22B88D-6709-475E-B968-CB19EFEE8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870E4C-7E76-4E2C-B98D-A0C29BFE6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8FA5BA-30C3-42C2-B2EB-1C6E6D6E2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441FBF-6B8D-4610-A128-2E1BD955F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74A3A9-6206-4F0A-8856-9FF00025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76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C66A6-1157-4FE0-B55F-88014BCB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CCEBC6-A5D0-4A64-96C1-288655F89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429DA0-71CF-4B60-8499-C14EDDC2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834EFF-40AA-4566-897F-0215395F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57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CC38A-F609-47F4-8D12-D2E70591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6EAEFA-CEC2-4548-9A8A-3D62B010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A77013-358B-48F0-B2A1-0B97D20F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89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CC38A-F609-47F4-8D12-D2E70591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6EAEFA-CEC2-4548-9A8A-3D62B010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A77013-358B-48F0-B2A1-0B97D20F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9F666-F6EC-4E32-9888-70CA4567B46B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42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5400A7-08ED-45C1-AC11-BDAA40FFB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DE92E2-3BF8-4F07-A718-23A257C88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A69255-66DB-473E-8797-A215B2A6A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C679AF-CC21-4E12-A2D8-3CAB7F48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74F1E6-3D97-48FD-927A-DAC5EACC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3F2185-27B9-4671-8015-337E0BC0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1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42E9E1-3086-49D9-AABF-381953943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B287B7-56FE-4A71-830C-55AE0A804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936AEB-7566-4822-9A8A-FDC7F6E46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83833-C20C-438D-9470-1682749CF8BE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343C58-4839-47F6-B361-0AE9D95B9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4A3F6C-1C09-4C33-9FD0-0DF4C58E0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D7B39-8481-4B66-812A-2ADAC6516D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33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yujini032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E4388D-4A18-4268-AD31-1F52669DD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C4FF47-1CCB-420D-BF47-58083251C7D8}"/>
              </a:ext>
            </a:extLst>
          </p:cNvPr>
          <p:cNvSpPr txBox="1"/>
          <p:nvPr/>
        </p:nvSpPr>
        <p:spPr>
          <a:xfrm>
            <a:off x="1184531" y="2431064"/>
            <a:ext cx="56412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Front-End Project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880521-504F-4FD8-B31A-0D89E24BD70A}"/>
              </a:ext>
            </a:extLst>
          </p:cNvPr>
          <p:cNvSpPr txBox="1"/>
          <p:nvPr/>
        </p:nvSpPr>
        <p:spPr>
          <a:xfrm>
            <a:off x="5198960" y="4111294"/>
            <a:ext cx="205056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spc="-15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김유진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F8A885C-1943-4536-84F9-D910CFAC10E7}"/>
              </a:ext>
            </a:extLst>
          </p:cNvPr>
          <p:cNvGrpSpPr/>
          <p:nvPr/>
        </p:nvGrpSpPr>
        <p:grpSpPr>
          <a:xfrm>
            <a:off x="1184532" y="3489176"/>
            <a:ext cx="11007468" cy="198360"/>
            <a:chOff x="1184532" y="1968491"/>
            <a:chExt cx="11007468" cy="198360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E5396EA-7A7A-432E-9ED4-E47E78E38321}"/>
                </a:ext>
              </a:extLst>
            </p:cNvPr>
            <p:cNvCxnSpPr/>
            <p:nvPr/>
          </p:nvCxnSpPr>
          <p:spPr>
            <a:xfrm>
              <a:off x="1203158" y="2053389"/>
              <a:ext cx="1098884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A1F8B3A-A6E5-4A16-98B0-4A595CA27350}"/>
                </a:ext>
              </a:extLst>
            </p:cNvPr>
            <p:cNvSpPr/>
            <p:nvPr/>
          </p:nvSpPr>
          <p:spPr>
            <a:xfrm>
              <a:off x="1184532" y="1968491"/>
              <a:ext cx="4605748" cy="1983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931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 기술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3.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 descr="텍스트, 구급 상자, 클립아트이(가) 표시된 사진&#10;&#10;자동 생성된 설명">
            <a:extLst>
              <a:ext uri="{FF2B5EF4-FFF2-40B4-BE49-F238E27FC236}">
                <a16:creationId xmlns:a16="http://schemas.microsoft.com/office/drawing/2014/main" id="{2B2B8B9C-3E89-4E70-EB1B-51DB7CAEFE6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67" y="1589283"/>
            <a:ext cx="3287778" cy="14572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5BA528-CEF9-07E5-B77F-6035DCB59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391" y="1776373"/>
            <a:ext cx="2389685" cy="108302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E0294F-620E-0CC7-18B5-0CB599591D7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04" b="-4859"/>
          <a:stretch/>
        </p:blipFill>
        <p:spPr>
          <a:xfrm>
            <a:off x="3963087" y="4022826"/>
            <a:ext cx="1865752" cy="18146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05AEA68-CB93-4132-1FF2-AB3CC0CED3B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620" y="3950654"/>
            <a:ext cx="3482722" cy="19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7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55BEF53-70DF-42D3-88D2-641F7F78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D1D9E6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EB28A-C8B2-4BF4-86DD-94C4BC8FE0BE}"/>
              </a:ext>
            </a:extLst>
          </p:cNvPr>
          <p:cNvSpPr txBox="1"/>
          <p:nvPr/>
        </p:nvSpPr>
        <p:spPr>
          <a:xfrm>
            <a:off x="3187512" y="2580640"/>
            <a:ext cx="165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4, 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7D1FCA-7038-4B00-A237-D99284D11229}"/>
              </a:ext>
            </a:extLst>
          </p:cNvPr>
          <p:cNvSpPr txBox="1"/>
          <p:nvPr/>
        </p:nvSpPr>
        <p:spPr>
          <a:xfrm>
            <a:off x="4318911" y="3318734"/>
            <a:ext cx="3340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3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3.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9F4572B-2827-35F0-D3AD-FE939B36E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98" y="1007475"/>
            <a:ext cx="4792239" cy="218175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9E50F61-D64D-3687-B4AD-2695F7C49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309" y="4291454"/>
            <a:ext cx="4862628" cy="246539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70974A-80FE-BCD2-11AE-633457DD7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3898" y="1385693"/>
            <a:ext cx="7754831" cy="1425314"/>
          </a:xfrm>
          <a:prstGeom prst="rect">
            <a:avLst/>
          </a:prstGeom>
        </p:spPr>
      </p:pic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838E85FB-C955-02F3-EDEF-A5F4DC594661}"/>
              </a:ext>
            </a:extLst>
          </p:cNvPr>
          <p:cNvSpPr/>
          <p:nvPr/>
        </p:nvSpPr>
        <p:spPr>
          <a:xfrm>
            <a:off x="2405270" y="3279913"/>
            <a:ext cx="725556" cy="705678"/>
          </a:xfrm>
          <a:prstGeom prst="downArrow">
            <a:avLst/>
          </a:prstGeom>
          <a:solidFill>
            <a:srgbClr val="D1D9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8274EBA-4838-2F05-0E23-813C0D3D92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5685" y="2870194"/>
            <a:ext cx="4862628" cy="3886658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BB64498-19E5-F5C7-2B0D-B57BC33AD9E6}"/>
              </a:ext>
            </a:extLst>
          </p:cNvPr>
          <p:cNvSpPr/>
          <p:nvPr/>
        </p:nvSpPr>
        <p:spPr>
          <a:xfrm>
            <a:off x="7476261" y="1631869"/>
            <a:ext cx="1349688" cy="3062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44F367-DE09-C26E-447C-EAEA441DE1BF}"/>
              </a:ext>
            </a:extLst>
          </p:cNvPr>
          <p:cNvSpPr txBox="1"/>
          <p:nvPr/>
        </p:nvSpPr>
        <p:spPr>
          <a:xfrm>
            <a:off x="7141490" y="424558"/>
            <a:ext cx="274275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i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이동</a:t>
            </a:r>
            <a:endParaRPr lang="ko-KR" altLang="en-US" sz="3000" i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양쪽 대괄호 23">
            <a:extLst>
              <a:ext uri="{FF2B5EF4-FFF2-40B4-BE49-F238E27FC236}">
                <a16:creationId xmlns:a16="http://schemas.microsoft.com/office/drawing/2014/main" id="{6DEB01C4-16ED-928F-8094-153BF398681C}"/>
              </a:ext>
            </a:extLst>
          </p:cNvPr>
          <p:cNvSpPr/>
          <p:nvPr/>
        </p:nvSpPr>
        <p:spPr>
          <a:xfrm>
            <a:off x="6404112" y="330433"/>
            <a:ext cx="4217506" cy="742249"/>
          </a:xfrm>
          <a:prstGeom prst="bracketPair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5137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3.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D1F366C-2627-0AFA-7913-227DB18A8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64" y="988385"/>
            <a:ext cx="4838539" cy="34841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345DD78-2DDF-B875-428D-478A007B2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073" y="3429000"/>
            <a:ext cx="7775469" cy="3056768"/>
          </a:xfrm>
          <a:prstGeom prst="rect">
            <a:avLst/>
          </a:prstGeom>
        </p:spPr>
      </p:pic>
      <p:sp>
        <p:nvSpPr>
          <p:cNvPr id="12" name="화살표: 줄무늬가 있는 오른쪽 11">
            <a:extLst>
              <a:ext uri="{FF2B5EF4-FFF2-40B4-BE49-F238E27FC236}">
                <a16:creationId xmlns:a16="http://schemas.microsoft.com/office/drawing/2014/main" id="{377D3E32-D5F6-6B57-BD37-7A008692700F}"/>
              </a:ext>
            </a:extLst>
          </p:cNvPr>
          <p:cNvSpPr/>
          <p:nvPr/>
        </p:nvSpPr>
        <p:spPr>
          <a:xfrm rot="13017744">
            <a:off x="2466513" y="2413938"/>
            <a:ext cx="1674623" cy="1030601"/>
          </a:xfrm>
          <a:prstGeom prst="striped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954892-14FB-71C4-4DE1-72E5F147D3BA}"/>
              </a:ext>
            </a:extLst>
          </p:cNvPr>
          <p:cNvSpPr txBox="1"/>
          <p:nvPr/>
        </p:nvSpPr>
        <p:spPr>
          <a:xfrm>
            <a:off x="6622640" y="1516165"/>
            <a:ext cx="393516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i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오버레이 기능</a:t>
            </a:r>
            <a:endParaRPr lang="ko-KR" altLang="en-US" sz="4500" i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양쪽 대괄호 15">
            <a:extLst>
              <a:ext uri="{FF2B5EF4-FFF2-40B4-BE49-F238E27FC236}">
                <a16:creationId xmlns:a16="http://schemas.microsoft.com/office/drawing/2014/main" id="{2198F473-C49B-ADA9-9CC2-63C035BE88A3}"/>
              </a:ext>
            </a:extLst>
          </p:cNvPr>
          <p:cNvSpPr/>
          <p:nvPr/>
        </p:nvSpPr>
        <p:spPr>
          <a:xfrm>
            <a:off x="5564688" y="1133790"/>
            <a:ext cx="6051069" cy="1549580"/>
          </a:xfrm>
          <a:prstGeom prst="bracketPair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74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3.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F828B9-D70D-A632-DFDD-D4CE989898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871" b="5228"/>
          <a:stretch/>
        </p:blipFill>
        <p:spPr>
          <a:xfrm>
            <a:off x="238540" y="892670"/>
            <a:ext cx="5645426" cy="281820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EE235D7-CF5C-ABB4-A07A-EBBF570ED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1150" y="4244024"/>
            <a:ext cx="9481089" cy="233396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46CA3D0-9E07-AECE-E0D6-292042CF231A}"/>
              </a:ext>
            </a:extLst>
          </p:cNvPr>
          <p:cNvSpPr/>
          <p:nvPr/>
        </p:nvSpPr>
        <p:spPr>
          <a:xfrm>
            <a:off x="3043408" y="5726791"/>
            <a:ext cx="1876461" cy="3180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06A0DBC-F70C-8E10-B53B-996367231D74}"/>
              </a:ext>
            </a:extLst>
          </p:cNvPr>
          <p:cNvGrpSpPr/>
          <p:nvPr/>
        </p:nvGrpSpPr>
        <p:grpSpPr>
          <a:xfrm>
            <a:off x="6308036" y="1653081"/>
            <a:ext cx="5532783" cy="1859703"/>
            <a:chOff x="6096000" y="1531355"/>
            <a:chExt cx="6051069" cy="185970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21DF861-F8FD-F02D-CBB1-442CAF8F22F0}"/>
                </a:ext>
              </a:extLst>
            </p:cNvPr>
            <p:cNvSpPr txBox="1"/>
            <p:nvPr/>
          </p:nvSpPr>
          <p:spPr>
            <a:xfrm>
              <a:off x="7153952" y="1913730"/>
              <a:ext cx="393516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500" i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파일 첨부 기능</a:t>
              </a:r>
              <a:endParaRPr lang="ko-KR" altLang="en-US" sz="45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양쪽 대괄호 21">
              <a:extLst>
                <a:ext uri="{FF2B5EF4-FFF2-40B4-BE49-F238E27FC236}">
                  <a16:creationId xmlns:a16="http://schemas.microsoft.com/office/drawing/2014/main" id="{BB696F09-0711-DA6E-EB8E-B8598A294886}"/>
                </a:ext>
              </a:extLst>
            </p:cNvPr>
            <p:cNvSpPr/>
            <p:nvPr/>
          </p:nvSpPr>
          <p:spPr>
            <a:xfrm>
              <a:off x="6096000" y="1531355"/>
              <a:ext cx="6051069" cy="1549580"/>
            </a:xfrm>
            <a:prstGeom prst="bracketPair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111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55BEF53-70DF-42D3-88D2-641F7F78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D1D9E6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7D1FCA-7038-4B00-A237-D99284D11229}"/>
              </a:ext>
            </a:extLst>
          </p:cNvPr>
          <p:cNvSpPr txBox="1"/>
          <p:nvPr/>
        </p:nvSpPr>
        <p:spPr>
          <a:xfrm>
            <a:off x="3894917" y="2921169"/>
            <a:ext cx="48109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 </a:t>
            </a:r>
            <a:r>
              <a:rPr lang="ko-KR" altLang="en-US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 </a:t>
            </a:r>
            <a:r>
              <a:rPr lang="en-US" altLang="ko-KR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48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3CB8A916-1FD1-3C8C-692F-8A54E6DB7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F87DB08-C7DB-44BA-AB4D-8C651DD413A8}"/>
              </a:ext>
            </a:extLst>
          </p:cNvPr>
          <p:cNvCxnSpPr/>
          <p:nvPr/>
        </p:nvCxnSpPr>
        <p:spPr>
          <a:xfrm>
            <a:off x="568960" y="924560"/>
            <a:ext cx="5527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C41E65E-6F1C-4E48-9767-0E9A54365CBC}"/>
              </a:ext>
            </a:extLst>
          </p:cNvPr>
          <p:cNvSpPr txBox="1"/>
          <p:nvPr/>
        </p:nvSpPr>
        <p:spPr>
          <a:xfrm>
            <a:off x="1607793" y="447040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 table of contents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C18924-9923-412A-836E-A429F958CB39}"/>
              </a:ext>
            </a:extLst>
          </p:cNvPr>
          <p:cNvSpPr txBox="1"/>
          <p:nvPr/>
        </p:nvSpPr>
        <p:spPr>
          <a:xfrm>
            <a:off x="670560" y="231597"/>
            <a:ext cx="108234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4CE1647-3700-4CA5-A323-87D9A938F4A9}"/>
              </a:ext>
            </a:extLst>
          </p:cNvPr>
          <p:cNvSpPr/>
          <p:nvPr/>
        </p:nvSpPr>
        <p:spPr>
          <a:xfrm>
            <a:off x="585691" y="3301511"/>
            <a:ext cx="696960" cy="69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125C71-7197-4584-A02F-945A1E1B5F31}"/>
              </a:ext>
            </a:extLst>
          </p:cNvPr>
          <p:cNvSpPr txBox="1"/>
          <p:nvPr/>
        </p:nvSpPr>
        <p:spPr>
          <a:xfrm>
            <a:off x="729928" y="3385813"/>
            <a:ext cx="3962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FD2527-112B-48BF-8011-293FD233E974}"/>
              </a:ext>
            </a:extLst>
          </p:cNvPr>
          <p:cNvSpPr txBox="1"/>
          <p:nvPr/>
        </p:nvSpPr>
        <p:spPr>
          <a:xfrm>
            <a:off x="1342797" y="3355035"/>
            <a:ext cx="16466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40AFD87-C612-40F4-BCB5-D83053003D82}"/>
              </a:ext>
            </a:extLst>
          </p:cNvPr>
          <p:cNvSpPr/>
          <p:nvPr/>
        </p:nvSpPr>
        <p:spPr>
          <a:xfrm>
            <a:off x="3244633" y="3301511"/>
            <a:ext cx="696960" cy="69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AD084B-9DB7-464D-A3A7-A1A2628BD076}"/>
              </a:ext>
            </a:extLst>
          </p:cNvPr>
          <p:cNvSpPr txBox="1"/>
          <p:nvPr/>
        </p:nvSpPr>
        <p:spPr>
          <a:xfrm>
            <a:off x="3390398" y="3385813"/>
            <a:ext cx="3962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92DAB2-4D32-4ED1-A4DE-D789EC4DC8D0}"/>
              </a:ext>
            </a:extLst>
          </p:cNvPr>
          <p:cNvSpPr txBox="1"/>
          <p:nvPr/>
        </p:nvSpPr>
        <p:spPr>
          <a:xfrm>
            <a:off x="4003266" y="3370500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홈페이지 구성</a:t>
            </a:r>
            <a:endParaRPr lang="ko-KR" altLang="en-US" sz="3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5483B2A-EAF0-44B7-B167-B6CDED130D7C}"/>
              </a:ext>
            </a:extLst>
          </p:cNvPr>
          <p:cNvSpPr/>
          <p:nvPr/>
        </p:nvSpPr>
        <p:spPr>
          <a:xfrm>
            <a:off x="6517449" y="3301511"/>
            <a:ext cx="696960" cy="69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5773D2-7281-4C0A-969C-E3B7DC614313}"/>
              </a:ext>
            </a:extLst>
          </p:cNvPr>
          <p:cNvSpPr txBox="1"/>
          <p:nvPr/>
        </p:nvSpPr>
        <p:spPr>
          <a:xfrm>
            <a:off x="6664742" y="3385813"/>
            <a:ext cx="3962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1FD965-6E92-4213-9183-4C696358AAC9}"/>
              </a:ext>
            </a:extLst>
          </p:cNvPr>
          <p:cNvSpPr txBox="1"/>
          <p:nvPr/>
        </p:nvSpPr>
        <p:spPr>
          <a:xfrm>
            <a:off x="7277610" y="3370424"/>
            <a:ext cx="16466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사용기술</a:t>
            </a:r>
            <a:endParaRPr lang="ko-KR" altLang="en-US" sz="3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A0AC09-CED3-4140-B997-7ADE1FBE106D}"/>
              </a:ext>
            </a:extLst>
          </p:cNvPr>
          <p:cNvSpPr/>
          <p:nvPr/>
        </p:nvSpPr>
        <p:spPr>
          <a:xfrm>
            <a:off x="9198683" y="3301511"/>
            <a:ext cx="696960" cy="69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4D1DF6-0FFA-407E-8942-6EF7AB688DC2}"/>
              </a:ext>
            </a:extLst>
          </p:cNvPr>
          <p:cNvSpPr txBox="1"/>
          <p:nvPr/>
        </p:nvSpPr>
        <p:spPr>
          <a:xfrm>
            <a:off x="9347504" y="3385813"/>
            <a:ext cx="3962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4C8FB4-6886-4981-9F4D-71D6CCEC1095}"/>
              </a:ext>
            </a:extLst>
          </p:cNvPr>
          <p:cNvSpPr txBox="1"/>
          <p:nvPr/>
        </p:nvSpPr>
        <p:spPr>
          <a:xfrm>
            <a:off x="9960372" y="3370348"/>
            <a:ext cx="17620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</a:t>
            </a:r>
            <a:endParaRPr lang="ko-KR" altLang="en-US" sz="3000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92CA5E2-3105-4535-B0F3-214DD154B3F3}"/>
              </a:ext>
            </a:extLst>
          </p:cNvPr>
          <p:cNvCxnSpPr/>
          <p:nvPr/>
        </p:nvCxnSpPr>
        <p:spPr>
          <a:xfrm>
            <a:off x="568960" y="924560"/>
            <a:ext cx="3348000" cy="0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51CE2F2-7738-25FE-5422-6BFBD2A007EC}"/>
              </a:ext>
            </a:extLst>
          </p:cNvPr>
          <p:cNvCxnSpPr/>
          <p:nvPr/>
        </p:nvCxnSpPr>
        <p:spPr>
          <a:xfrm>
            <a:off x="1282651" y="3967991"/>
            <a:ext cx="15977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29C9C90-7B44-0972-5E74-7DE9C582A666}"/>
              </a:ext>
            </a:extLst>
          </p:cNvPr>
          <p:cNvCxnSpPr>
            <a:cxnSpLocks/>
          </p:cNvCxnSpPr>
          <p:nvPr/>
        </p:nvCxnSpPr>
        <p:spPr>
          <a:xfrm flipV="1">
            <a:off x="3941593" y="3965962"/>
            <a:ext cx="2154407" cy="254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A5CAA4A5-7D1A-D530-6E6D-B89C90D095BF}"/>
              </a:ext>
            </a:extLst>
          </p:cNvPr>
          <p:cNvCxnSpPr/>
          <p:nvPr/>
        </p:nvCxnSpPr>
        <p:spPr>
          <a:xfrm>
            <a:off x="7209329" y="3965962"/>
            <a:ext cx="15977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E44B03C-F959-A976-6883-BE709B6169D6}"/>
              </a:ext>
            </a:extLst>
          </p:cNvPr>
          <p:cNvCxnSpPr/>
          <p:nvPr/>
        </p:nvCxnSpPr>
        <p:spPr>
          <a:xfrm>
            <a:off x="9890711" y="3965962"/>
            <a:ext cx="15977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50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55BEF53-70DF-42D3-88D2-641F7F78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EB28A-C8B2-4BF4-86DD-94C4BC8FE0BE}"/>
              </a:ext>
            </a:extLst>
          </p:cNvPr>
          <p:cNvSpPr txBox="1"/>
          <p:nvPr/>
        </p:nvSpPr>
        <p:spPr>
          <a:xfrm>
            <a:off x="3326658" y="2580640"/>
            <a:ext cx="165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1, 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7D1FCA-7038-4B00-A237-D99284D11229}"/>
              </a:ext>
            </a:extLst>
          </p:cNvPr>
          <p:cNvSpPr txBox="1"/>
          <p:nvPr/>
        </p:nvSpPr>
        <p:spPr>
          <a:xfrm>
            <a:off x="4737295" y="3318734"/>
            <a:ext cx="31085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376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자기소개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1.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957B06-E2BC-6B2E-A34B-5748B3B771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484" y="1783545"/>
            <a:ext cx="3133344" cy="402640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7AC3EFA-B54A-1103-DED9-EAA45EE60B8C}"/>
              </a:ext>
            </a:extLst>
          </p:cNvPr>
          <p:cNvSpPr/>
          <p:nvPr/>
        </p:nvSpPr>
        <p:spPr>
          <a:xfrm>
            <a:off x="6050316" y="1699592"/>
            <a:ext cx="4902200" cy="43732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 </a:t>
            </a:r>
            <a:r>
              <a:rPr lang="en-US" altLang="ko-KR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김유진</a:t>
            </a:r>
            <a:endParaRPr lang="en-US" altLang="ko-KR" sz="25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000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이메일 </a:t>
            </a:r>
            <a:r>
              <a:rPr lang="en-US" altLang="ko-KR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yujini0328@naver.com</a:t>
            </a:r>
          </a:p>
          <a:p>
            <a:pPr marL="36000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깃허브 주소 </a:t>
            </a:r>
            <a:r>
              <a:rPr lang="en-US" altLang="ko-KR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25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https://github.com/yujini0328</a:t>
            </a:r>
            <a:r>
              <a:rPr lang="en-US" altLang="ko-KR" sz="25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004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1.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200AAD-2B2E-B3B7-1A8F-245A35E6A7D1}"/>
              </a:ext>
            </a:extLst>
          </p:cNvPr>
          <p:cNvSpPr txBox="1"/>
          <p:nvPr/>
        </p:nvSpPr>
        <p:spPr>
          <a:xfrm>
            <a:off x="181095" y="1592509"/>
            <a:ext cx="5225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“ </a:t>
            </a:r>
            <a:r>
              <a:rPr lang="ko-KR" altLang="en-US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평소 엔터테인먼트 분야에 관심이 많아 엔터테인먼트 홈페이지를 직접 제작해보고 싶었음 </a:t>
            </a:r>
            <a:r>
              <a:rPr lang="en-US" altLang="ko-KR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endParaRPr lang="ko-KR" altLang="en-US" sz="28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9D8CF8-D5CD-3F20-7DCA-ED7E299B772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545" y="1269098"/>
            <a:ext cx="6220029" cy="28967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87DFAEB-D9D9-24D3-0F06-2D695593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796" y="3737918"/>
            <a:ext cx="6288441" cy="289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5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55BEF53-70DF-42D3-88D2-641F7F78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D1D9E6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EB28A-C8B2-4BF4-86DD-94C4BC8FE0BE}"/>
              </a:ext>
            </a:extLst>
          </p:cNvPr>
          <p:cNvSpPr txBox="1"/>
          <p:nvPr/>
        </p:nvSpPr>
        <p:spPr>
          <a:xfrm>
            <a:off x="3187512" y="2580640"/>
            <a:ext cx="165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7D1FCA-7038-4B00-A237-D99284D11229}"/>
              </a:ext>
            </a:extLst>
          </p:cNvPr>
          <p:cNvSpPr txBox="1"/>
          <p:nvPr/>
        </p:nvSpPr>
        <p:spPr>
          <a:xfrm>
            <a:off x="4318911" y="3318734"/>
            <a:ext cx="40719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구성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01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구성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2.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670500A-164E-18E5-0B41-1BF99F58CF70}"/>
              </a:ext>
            </a:extLst>
          </p:cNvPr>
          <p:cNvSpPr/>
          <p:nvPr/>
        </p:nvSpPr>
        <p:spPr>
          <a:xfrm>
            <a:off x="1272209" y="1202635"/>
            <a:ext cx="9740348" cy="5554215"/>
          </a:xfrm>
          <a:prstGeom prst="rect">
            <a:avLst/>
          </a:prstGeom>
          <a:noFill/>
          <a:ln w="38100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D9D922B-BA3A-DF24-50E3-1B5AA381CDF7}"/>
              </a:ext>
            </a:extLst>
          </p:cNvPr>
          <p:cNvSpPr/>
          <p:nvPr/>
        </p:nvSpPr>
        <p:spPr>
          <a:xfrm>
            <a:off x="1782421" y="1434971"/>
            <a:ext cx="8666922" cy="694469"/>
          </a:xfrm>
          <a:prstGeom prst="roundRect">
            <a:avLst/>
          </a:prstGeom>
          <a:noFill/>
          <a:ln w="28575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E0B72-2986-53D4-9873-BE9CA15941AE}"/>
              </a:ext>
            </a:extLst>
          </p:cNvPr>
          <p:cNvSpPr txBox="1"/>
          <p:nvPr/>
        </p:nvSpPr>
        <p:spPr>
          <a:xfrm>
            <a:off x="2151774" y="1505207"/>
            <a:ext cx="7928217" cy="55399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>
                <a:latin typeface="맑은 고딕" panose="020B0503020000020004" pitchFamily="50" charset="-127"/>
                <a:ea typeface="맑은 고딕" panose="020B0503020000020004" pitchFamily="50" charset="-127"/>
              </a:rPr>
              <a:t>Header</a:t>
            </a:r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E2D113-41B2-042E-9230-7E923D6F52BB}"/>
              </a:ext>
            </a:extLst>
          </p:cNvPr>
          <p:cNvSpPr/>
          <p:nvPr/>
        </p:nvSpPr>
        <p:spPr>
          <a:xfrm>
            <a:off x="1782421" y="2302964"/>
            <a:ext cx="8666922" cy="1230295"/>
          </a:xfrm>
          <a:prstGeom prst="roundRect">
            <a:avLst/>
          </a:prstGeom>
          <a:noFill/>
          <a:ln w="28575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30B02F-CE78-6F2E-B4D2-980F5964B2A9}"/>
              </a:ext>
            </a:extLst>
          </p:cNvPr>
          <p:cNvSpPr txBox="1"/>
          <p:nvPr/>
        </p:nvSpPr>
        <p:spPr>
          <a:xfrm>
            <a:off x="2151774" y="2641112"/>
            <a:ext cx="7928217" cy="55399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>
                <a:latin typeface="맑은 고딕" panose="020B0503020000020004" pitchFamily="50" charset="-127"/>
                <a:ea typeface="맑은 고딕" panose="020B0503020000020004" pitchFamily="50" charset="-127"/>
              </a:rPr>
              <a:t>Main</a:t>
            </a:r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EF06F3D-2002-76DE-4399-433730CEF265}"/>
              </a:ext>
            </a:extLst>
          </p:cNvPr>
          <p:cNvSpPr/>
          <p:nvPr/>
        </p:nvSpPr>
        <p:spPr>
          <a:xfrm>
            <a:off x="1782421" y="3706783"/>
            <a:ext cx="8666922" cy="1353325"/>
          </a:xfrm>
          <a:prstGeom prst="roundRect">
            <a:avLst/>
          </a:prstGeom>
          <a:noFill/>
          <a:ln w="28575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541679-9DAC-1E9C-03F9-073FBE448CF4}"/>
              </a:ext>
            </a:extLst>
          </p:cNvPr>
          <p:cNvSpPr txBox="1"/>
          <p:nvPr/>
        </p:nvSpPr>
        <p:spPr>
          <a:xfrm>
            <a:off x="2128580" y="3829447"/>
            <a:ext cx="7928217" cy="1107996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Section1</a:t>
            </a:r>
          </a:p>
          <a:p>
            <a:pPr algn="ctr"/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Section2</a:t>
            </a:r>
          </a:p>
          <a:p>
            <a:pPr algn="ctr"/>
            <a:r>
              <a:rPr lang="en-US" altLang="ko-KR" sz="2200">
                <a:latin typeface="맑은 고딕" panose="020B0503020000020004" pitchFamily="50" charset="-127"/>
                <a:ea typeface="맑은 고딕" panose="020B0503020000020004" pitchFamily="50" charset="-127"/>
              </a:rPr>
              <a:t>Section3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C8E8C59-968C-4F93-95C8-641F323E564F}"/>
              </a:ext>
            </a:extLst>
          </p:cNvPr>
          <p:cNvSpPr/>
          <p:nvPr/>
        </p:nvSpPr>
        <p:spPr>
          <a:xfrm>
            <a:off x="1782421" y="5233632"/>
            <a:ext cx="8666922" cy="573941"/>
          </a:xfrm>
          <a:prstGeom prst="roundRect">
            <a:avLst/>
          </a:prstGeom>
          <a:noFill/>
          <a:ln w="28575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A8A0D3-96A9-60D0-E172-9DB48F28BBCE}"/>
              </a:ext>
            </a:extLst>
          </p:cNvPr>
          <p:cNvSpPr txBox="1"/>
          <p:nvPr/>
        </p:nvSpPr>
        <p:spPr>
          <a:xfrm>
            <a:off x="2151774" y="5243603"/>
            <a:ext cx="7928217" cy="55399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>
                <a:latin typeface="맑은 고딕" panose="020B0503020000020004" pitchFamily="50" charset="-127"/>
                <a:ea typeface="맑은 고딕" panose="020B0503020000020004" pitchFamily="50" charset="-127"/>
              </a:rPr>
              <a:t>Apply</a:t>
            </a:r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6FC2C24-8A57-431F-FCF0-B487C5AF66DE}"/>
              </a:ext>
            </a:extLst>
          </p:cNvPr>
          <p:cNvSpPr/>
          <p:nvPr/>
        </p:nvSpPr>
        <p:spPr>
          <a:xfrm>
            <a:off x="1782421" y="5981095"/>
            <a:ext cx="8666922" cy="573941"/>
          </a:xfrm>
          <a:prstGeom prst="roundRect">
            <a:avLst/>
          </a:prstGeom>
          <a:noFill/>
          <a:ln w="28575">
            <a:solidFill>
              <a:srgbClr val="D1D9E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5F0A60-BE03-3C45-A7D3-EFFD63202129}"/>
              </a:ext>
            </a:extLst>
          </p:cNvPr>
          <p:cNvSpPr txBox="1"/>
          <p:nvPr/>
        </p:nvSpPr>
        <p:spPr>
          <a:xfrm>
            <a:off x="2151774" y="5991066"/>
            <a:ext cx="7928217" cy="55399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>
                <a:latin typeface="맑은 고딕" panose="020B0503020000020004" pitchFamily="50" charset="-127"/>
                <a:ea typeface="맑은 고딕" panose="020B0503020000020004" pitchFamily="50" charset="-127"/>
              </a:rPr>
              <a:t>footer</a:t>
            </a:r>
            <a:endParaRPr lang="ko-KR" altLang="en-US" sz="3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923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29BFA830-5916-FF10-E7C5-85607F03AD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0"/>
          <a:stretch/>
        </p:blipFill>
        <p:spPr>
          <a:xfrm>
            <a:off x="1156134" y="4094037"/>
            <a:ext cx="5642232" cy="2652994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397D722-9647-44F6-9BBA-D30F83D99481}"/>
              </a:ext>
            </a:extLst>
          </p:cNvPr>
          <p:cNvCxnSpPr>
            <a:cxnSpLocks/>
          </p:cNvCxnSpPr>
          <p:nvPr/>
        </p:nvCxnSpPr>
        <p:spPr>
          <a:xfrm>
            <a:off x="0" y="743564"/>
            <a:ext cx="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D0A575A-1CFC-4D2D-916E-136D25EB6AEA}"/>
              </a:ext>
            </a:extLst>
          </p:cNvPr>
          <p:cNvCxnSpPr/>
          <p:nvPr/>
        </p:nvCxnSpPr>
        <p:spPr>
          <a:xfrm>
            <a:off x="720000" y="743564"/>
            <a:ext cx="2880000" cy="0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F1E19C-7F1C-4385-A3ED-40E27E1A2114}"/>
              </a:ext>
            </a:extLst>
          </p:cNvPr>
          <p:cNvSpPr txBox="1"/>
          <p:nvPr/>
        </p:nvSpPr>
        <p:spPr>
          <a:xfrm>
            <a:off x="779634" y="101148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구성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C289C-E8EC-4403-B2F9-43B99D8FE940}"/>
              </a:ext>
            </a:extLst>
          </p:cNvPr>
          <p:cNvSpPr txBox="1"/>
          <p:nvPr/>
        </p:nvSpPr>
        <p:spPr>
          <a:xfrm>
            <a:off x="40903" y="175579"/>
            <a:ext cx="7489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rPr>
              <a:t>Part 2.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0A767A1-C30F-ACDD-42DF-3932D24C1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75573"/>
            <a:ext cx="5844208" cy="310958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C7CB12D-D6E1-BE00-FEDF-67C67BB9E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966" y="1018204"/>
            <a:ext cx="6366124" cy="291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55BEF53-70DF-42D3-88D2-641F7F782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D1D9E6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EB28A-C8B2-4BF4-86DD-94C4BC8FE0BE}"/>
              </a:ext>
            </a:extLst>
          </p:cNvPr>
          <p:cNvSpPr txBox="1"/>
          <p:nvPr/>
        </p:nvSpPr>
        <p:spPr>
          <a:xfrm>
            <a:off x="3187512" y="2580640"/>
            <a:ext cx="165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3, 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7D1FCA-7038-4B00-A237-D99284D11229}"/>
              </a:ext>
            </a:extLst>
          </p:cNvPr>
          <p:cNvSpPr txBox="1"/>
          <p:nvPr/>
        </p:nvSpPr>
        <p:spPr>
          <a:xfrm>
            <a:off x="4318911" y="3318734"/>
            <a:ext cx="3340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3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 기술</a:t>
            </a:r>
            <a:endParaRPr lang="ko-KR" altLang="en-US" sz="6000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55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1E7E6"/>
      </a:accent1>
      <a:accent2>
        <a:srgbClr val="D1D9E6"/>
      </a:accent2>
      <a:accent3>
        <a:srgbClr val="CC986C"/>
      </a:accent3>
      <a:accent4>
        <a:srgbClr val="E68E9E"/>
      </a:accent4>
      <a:accent5>
        <a:srgbClr val="AFA899"/>
      </a:accent5>
      <a:accent6>
        <a:srgbClr val="BAC4D0"/>
      </a:accent6>
      <a:hlink>
        <a:srgbClr val="595959"/>
      </a:hlink>
      <a:folHlink>
        <a:srgbClr val="595959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124</Words>
  <Application>Microsoft Office PowerPoint</Application>
  <PresentationFormat>와이드스크린</PresentationFormat>
  <Paragraphs>59</Paragraphs>
  <Slides>15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나눔스퀘어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hi</cp:lastModifiedBy>
  <cp:revision>42</cp:revision>
  <dcterms:created xsi:type="dcterms:W3CDTF">2020-12-05T00:38:41Z</dcterms:created>
  <dcterms:modified xsi:type="dcterms:W3CDTF">2023-07-04T00:40:37Z</dcterms:modified>
</cp:coreProperties>
</file>

<file path=docProps/thumbnail.jpeg>
</file>